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4" r:id="rId5"/>
    <p:sldId id="265" r:id="rId6"/>
    <p:sldId id="256" r:id="rId7"/>
    <p:sldId id="257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31C41-C540-47B3-A97D-272768BB25DE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6D64-8A36-410A-9AF8-DEDE05CAA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12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31C41-C540-47B3-A97D-272768BB25DE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6D64-8A36-410A-9AF8-DEDE05CAA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163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31C41-C540-47B3-A97D-272768BB25DE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6D64-8A36-410A-9AF8-DEDE05CAA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79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31C41-C540-47B3-A97D-272768BB25DE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6D64-8A36-410A-9AF8-DEDE05CAA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7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31C41-C540-47B3-A97D-272768BB25DE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6D64-8A36-410A-9AF8-DEDE05CAA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4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31C41-C540-47B3-A97D-272768BB25DE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6D64-8A36-410A-9AF8-DEDE05CAA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87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31C41-C540-47B3-A97D-272768BB25DE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6D64-8A36-410A-9AF8-DEDE05CAA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1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31C41-C540-47B3-A97D-272768BB25DE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6D64-8A36-410A-9AF8-DEDE05CAA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49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31C41-C540-47B3-A97D-272768BB25DE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6D64-8A36-410A-9AF8-DEDE05CAA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04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31C41-C540-47B3-A97D-272768BB25DE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6D64-8A36-410A-9AF8-DEDE05CAA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0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31C41-C540-47B3-A97D-272768BB25DE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6D64-8A36-410A-9AF8-DEDE05CAA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6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31C41-C540-47B3-A97D-272768BB25DE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76D64-8A36-410A-9AF8-DEDE05CAA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28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Q7rFA4TQmA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Spanish Missions in TX—Cornell Notes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066800"/>
            <a:ext cx="4038600" cy="4906963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Why did the Spanish build mission and forts (</a:t>
            </a:r>
            <a:r>
              <a:rPr lang="en-US" i="1" dirty="0"/>
              <a:t>presidios</a:t>
            </a:r>
            <a:r>
              <a:rPr lang="en-US" dirty="0"/>
              <a:t>) in Texas?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Describe </a:t>
            </a:r>
            <a:r>
              <a:rPr lang="en-US" dirty="0"/>
              <a:t>the culture that developed within the missions?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was the first mission in </a:t>
            </a:r>
            <a:r>
              <a:rPr lang="en-US" dirty="0" smtClean="0"/>
              <a:t>San Antonio, Texas</a:t>
            </a:r>
            <a:r>
              <a:rPr lang="en-US" dirty="0"/>
              <a:t>?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How </a:t>
            </a:r>
            <a:r>
              <a:rPr lang="en-US" dirty="0"/>
              <a:t>would we define a mission?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Why </a:t>
            </a:r>
            <a:r>
              <a:rPr lang="en-US" dirty="0"/>
              <a:t>was ranching important to missions?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What happened to the missions when the Franciscan priests left? </a:t>
            </a:r>
            <a:endParaRPr lang="en-US" i="1" dirty="0" smtClean="0"/>
          </a:p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914400"/>
            <a:ext cx="8610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267200" y="914400"/>
            <a:ext cx="0" cy="5562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33900" y="1066800"/>
            <a:ext cx="43053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Write Me in your Journal!!!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104294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nQ7rFA4TQmA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466" y="0"/>
            <a:ext cx="90593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752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Using your Text Book p. 112-113 (next 2 slides) &amp; a Partner Complete the Mission Map WS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14973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8848674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03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98" y="76200"/>
            <a:ext cx="8847806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11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69" y="0"/>
            <a:ext cx="5029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53157" y="304800"/>
            <a:ext cx="3352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were three goals of the mission-presidio system?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22450" y="2477666"/>
            <a:ext cx="33528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were the four types of Spanish settlements?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 to Cornell Notes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73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" r="1439" b="2011"/>
          <a:stretch/>
        </p:blipFill>
        <p:spPr bwMode="auto">
          <a:xfrm>
            <a:off x="-76200" y="13648"/>
            <a:ext cx="9193918" cy="6844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0543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05" y="0"/>
            <a:ext cx="887259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0"/>
            <a:ext cx="60960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544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114</Words>
  <Application>Microsoft Office PowerPoint</Application>
  <PresentationFormat>On-screen Show (4:3)</PresentationFormat>
  <Paragraphs>19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Spanish Missions in TX—Cornell Notes </vt:lpstr>
      <vt:lpstr>PowerPoint Presentation</vt:lpstr>
      <vt:lpstr>Partner Work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Fort Worth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Hall, Mishelle</dc:creator>
  <cp:lastModifiedBy>Harris, Tyler</cp:lastModifiedBy>
  <cp:revision>6</cp:revision>
  <dcterms:created xsi:type="dcterms:W3CDTF">2015-06-04T17:08:00Z</dcterms:created>
  <dcterms:modified xsi:type="dcterms:W3CDTF">2018-10-02T19:25:52Z</dcterms:modified>
</cp:coreProperties>
</file>